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f74c191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f74c191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f74c1912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f74c1912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f74c1912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f74c1912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f74c1912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f74c1912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f74c19124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f74c19124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f74c1912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f74c1912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71275"/>
            <a:ext cx="8520600" cy="83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152475"/>
            <a:ext cx="3505800" cy="39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καταγωγή της μπανάνας τοποθετείται στη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Νοτιοανατολική Ασία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στη Μαλαισία, στην  Ινδονησία ή στις Φιλιππίνες.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Tο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όνομά της προέρχεται από την αραβική λέξη “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banan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που σημαίνει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«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δάχτυλο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»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4"/>
          <p:cNvSpPr txBox="1"/>
          <p:nvPr>
            <p:ph idx="4294967295" type="ctrTitle"/>
          </p:nvPr>
        </p:nvSpPr>
        <p:spPr>
          <a:xfrm>
            <a:off x="311700" y="271275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350" y="1104375"/>
            <a:ext cx="3976653" cy="3734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842800"/>
            <a:ext cx="3505800" cy="42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Οι μπανάνες είναι μια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βασική πηγή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καλίου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Επειδή είναι ηλεκτρολύτης,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 κάλιο βοηθά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τους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μύες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σας να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επανέλθουν </a:t>
            </a:r>
            <a:endParaRPr b="1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μετά από την άσκηση,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ενισχύει την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ανάπτυξή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τους και σας επιτρέπει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ασκηθείτε περισσότερο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5"/>
          <p:cNvSpPr txBox="1"/>
          <p:nvPr>
            <p:ph idx="4294967295" type="ctrTitle"/>
          </p:nvPr>
        </p:nvSpPr>
        <p:spPr>
          <a:xfrm>
            <a:off x="311700" y="271275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9494" l="0" r="0" t="0"/>
          <a:stretch/>
        </p:blipFill>
        <p:spPr>
          <a:xfrm>
            <a:off x="4835375" y="978800"/>
            <a:ext cx="3881218" cy="3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842800"/>
            <a:ext cx="3505800" cy="42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μπανάνα δεν μοιάζει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απλώς με χαμόγελο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εριέχει το 6% της ημερήσιας πρόσληψης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βιταμίνης Β9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γνωστή ως φυλλικό οξύ.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Βοηθά τη </a:t>
            </a:r>
            <a:r>
              <a:rPr b="1" lang="e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σεροτονίνη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τη χημική ουσία που προκαλεί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την καλή διάθεση,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εισέλθει στον εγκέφαλο πιο γρήγορα.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6"/>
          <p:cNvSpPr txBox="1"/>
          <p:nvPr>
            <p:ph idx="4294967295" type="ctrTitle"/>
          </p:nvPr>
        </p:nvSpPr>
        <p:spPr>
          <a:xfrm>
            <a:off x="249875" y="85825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350" y="1244276"/>
            <a:ext cx="4581024" cy="343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842800"/>
            <a:ext cx="3505800" cy="3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Φάτε μια μπανάνα πριν τον ύπνο και ίσως κοιμηθείτε καλύτερα.</a:t>
            </a:r>
            <a:endParaRPr b="1" sz="2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Περιέχει  </a:t>
            </a:r>
            <a:r>
              <a:rPr b="1" lang="en" sz="2100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τρυπτοφάνη </a:t>
            </a: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που προσφέρει στον οργανισμό μας </a:t>
            </a:r>
            <a:r>
              <a:rPr b="1" lang="en" sz="2100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περισσότερο και καλύτερο ύπνο</a:t>
            </a:r>
            <a:endParaRPr b="1" sz="2100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" name="Google Shape;81;p17"/>
          <p:cNvSpPr txBox="1"/>
          <p:nvPr>
            <p:ph idx="4294967295" type="ctrTitle"/>
          </p:nvPr>
        </p:nvSpPr>
        <p:spPr>
          <a:xfrm>
            <a:off x="311700" y="271275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9900" y="1256775"/>
            <a:ext cx="5021701" cy="2824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842800"/>
            <a:ext cx="3505800" cy="42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 είναι επίσης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πλούσια σε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πηκτίνη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μια ίνα που σε κάνει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νιώθεις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χορτασμένος </a:t>
            </a:r>
            <a:endParaRPr b="1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για πολύ ώρα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πριν νιώσεις την αίσθηση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της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πείνας ξανά.</a:t>
            </a:r>
            <a:endParaRPr b="1" sz="1350">
              <a:solidFill>
                <a:srgbClr val="FF0000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8"/>
          <p:cNvSpPr txBox="1"/>
          <p:nvPr>
            <p:ph idx="4294967295" type="ctrTitle"/>
          </p:nvPr>
        </p:nvSpPr>
        <p:spPr>
          <a:xfrm>
            <a:off x="311700" y="108525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5975" y="1063300"/>
            <a:ext cx="3604126" cy="32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842800"/>
            <a:ext cx="35058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Κι ένα ενδιαφέρον στοιχείο: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Οι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ίνες 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από τα φυτά μπανάνας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μπορούν να χρησιμοποιηθούν 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για την κατασκευή </a:t>
            </a:r>
            <a:r>
              <a:rPr b="1" lang="e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ρούχων</a:t>
            </a:r>
            <a:r>
              <a:rPr b="1" lang="en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!</a:t>
            </a:r>
            <a:endParaRPr b="1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9"/>
          <p:cNvSpPr txBox="1"/>
          <p:nvPr>
            <p:ph idx="4294967295" type="ctrTitle"/>
          </p:nvPr>
        </p:nvSpPr>
        <p:spPr>
          <a:xfrm>
            <a:off x="311700" y="110550"/>
            <a:ext cx="8520600" cy="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μπανάνα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1350" y="842800"/>
            <a:ext cx="4201200" cy="315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