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c4ab365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c4ab365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c4ab3658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c4ab3658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c4ab3658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c4ab3658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c4ab3658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0c4ab3658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c4ab3658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c4ab3658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c4ab3658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c4ab3658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190900" y="83400"/>
            <a:ext cx="4762200" cy="9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π</a:t>
            </a:r>
            <a:r>
              <a:rPr lang="en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ορτοκάλι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272075"/>
            <a:ext cx="3972900" cy="36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 ως φρούτο προέρχεται αρχικά 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από την</a:t>
            </a:r>
            <a:r>
              <a:rPr b="1" lang="en" sz="2400">
                <a:solidFill>
                  <a:schemeClr val="accent1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4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Κίνα</a:t>
            </a: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lang="en" sz="2400">
                <a:solidFill>
                  <a:schemeClr val="accent1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400">
              <a:solidFill>
                <a:schemeClr val="accent1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αλλά καλλιεργείται 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σε</a:t>
            </a:r>
            <a:r>
              <a:rPr b="1" lang="en" sz="2400">
                <a:solidFill>
                  <a:schemeClr val="accent1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24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ζεστά κλίματα </a:t>
            </a:r>
            <a:endParaRPr b="1" sz="240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σε όλο τον κόσμο.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825" y="1170125"/>
            <a:ext cx="4913775" cy="376674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183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4407600" cy="36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 Ένα πορτοκάλι περιέχει </a:t>
            </a:r>
            <a:r>
              <a:rPr b="1" lang="en" sz="24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περισσότερο από 100%</a:t>
            </a:r>
            <a:r>
              <a:rPr b="1" lang="en" sz="2400">
                <a:solidFill>
                  <a:srgbClr val="073763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400">
              <a:solidFill>
                <a:srgbClr val="073763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της ποσότητας  </a:t>
            </a:r>
            <a:r>
              <a:rPr b="1" lang="en" sz="24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βιταμίνης C </a:t>
            </a: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που χρειαζόμαστε 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περισσότερο από οποιοδήποτε άλλο εσπεριδοειδές φρούτο.</a:t>
            </a:r>
            <a:endParaRPr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2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300" y="1076575"/>
            <a:ext cx="4119900" cy="33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22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500" y="879950"/>
            <a:ext cx="3540300" cy="177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6500" y="2937375"/>
            <a:ext cx="3540300" cy="19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311700" y="969075"/>
            <a:ext cx="4260300" cy="4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85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Η βιταμίνη C στα πορτοκάλια βοηθά το σώμα σας με πολλούς τρόπους:</a:t>
            </a:r>
            <a:endParaRPr b="1" sz="1785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785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b="1" lang="en" sz="1785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Προστατεύει τα </a:t>
            </a:r>
            <a:r>
              <a:rPr b="1" lang="en" sz="1785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κύτταρα από βλάβες</a:t>
            </a:r>
            <a:endParaRPr b="1">
              <a:solidFill>
                <a:srgbClr val="38761D"/>
              </a:solidFill>
              <a:highlight>
                <a:schemeClr val="accent4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Βοηθά το σώμα να παράγει </a:t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κολλαγόνο</a:t>
            </a: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μια πρωτεΐνη που </a:t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επουλώνει τις </a:t>
            </a:r>
            <a:r>
              <a:rPr b="1" lang="en" sz="18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πληγές </a:t>
            </a: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και </a:t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χαρίζει πιο </a:t>
            </a:r>
            <a:r>
              <a:rPr b="1" lang="en" sz="18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λείο δέρμα</a:t>
            </a:r>
            <a:endParaRPr b="1" sz="180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206250" y="1051075"/>
            <a:ext cx="4621200" cy="3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Διευκολύνει την απορρόφηση 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του </a:t>
            </a:r>
            <a:r>
              <a:rPr b="1" lang="en" sz="199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σιδήρου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Ενισχύει το </a:t>
            </a:r>
            <a:r>
              <a:rPr b="1" lang="en" sz="199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ανοσοποιητικό σύστημα</a:t>
            </a: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την άμυνα του οργανισμού 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απέναντι στα </a:t>
            </a:r>
            <a:r>
              <a:rPr b="1" lang="en" sz="199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μικρόβια.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Όταν αισθάνεστε </a:t>
            </a:r>
            <a:r>
              <a:rPr b="1" lang="en" sz="199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άγχος</a:t>
            </a: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η βιταμίνη C </a:t>
            </a:r>
            <a:endParaRPr b="1" sz="199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μπορεί να σας βοηθήσει </a:t>
            </a:r>
            <a:endParaRPr b="1" sz="199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b="1" lang="en" sz="199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να χαλαρώσετε</a:t>
            </a:r>
            <a:endParaRPr b="1" sz="1770">
              <a:solidFill>
                <a:srgbClr val="38761D"/>
              </a:solidFill>
              <a:highlight>
                <a:schemeClr val="accent4"/>
              </a:highlight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b="1" sz="199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t/>
            </a:r>
            <a:endParaRPr b="1" sz="199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22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16491" l="8421" r="5999" t="9153"/>
          <a:stretch/>
        </p:blipFill>
        <p:spPr>
          <a:xfrm>
            <a:off x="5646750" y="1051075"/>
            <a:ext cx="1907000" cy="17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4">
            <a:alphaModFix/>
          </a:blip>
          <a:srcRect b="7569" l="19193" r="24799" t="7949"/>
          <a:stretch/>
        </p:blipFill>
        <p:spPr>
          <a:xfrm>
            <a:off x="5749782" y="2974625"/>
            <a:ext cx="1700950" cy="192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42603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 είναι πλούσιο σε </a:t>
            </a:r>
            <a:r>
              <a:rPr b="1" lang="en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ασβέστιο</a:t>
            </a:r>
            <a:r>
              <a:rPr b="1" lang="en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το οποίο διατηρεί τα οστά, τα όργανα και τους μυς ισχυρά.</a:t>
            </a:r>
            <a:endParaRPr b="1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22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86550" y="3033900"/>
            <a:ext cx="4110600" cy="16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8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Περιέχει </a:t>
            </a:r>
            <a:r>
              <a:rPr b="1" lang="en" sz="18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καλά σάκχαρα</a:t>
            </a:r>
            <a:r>
              <a:rPr b="1" lang="en" sz="18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, φυσικά και πιο υγιεινά από τη ζάχαρη που παίρνουμε από καραμέλες και γλυκά.</a:t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800" y="979125"/>
            <a:ext cx="1520424" cy="177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3153850"/>
            <a:ext cx="1838175" cy="18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377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μόνο που έχετε να κάνετε για να κερδίσετε όλα αυτά τα οφέλη , 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είναι να ξεφλουδίσετε και να φάτε ένα πορτοκάλι!</a:t>
            </a:r>
            <a:endParaRPr b="1" sz="2400">
              <a:solidFill>
                <a:srgbClr val="0000FF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38761D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Καλή σας απόλαυση!!</a:t>
            </a:r>
            <a:endParaRPr b="1" sz="2400">
              <a:solidFill>
                <a:srgbClr val="38761D"/>
              </a:solidFill>
              <a:highlight>
                <a:schemeClr val="accent4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27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600">
                <a:solidFill>
                  <a:srgbClr val="0000FF"/>
                </a:solidFill>
                <a:highlight>
                  <a:schemeClr val="accent4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Το πορτοκάλι</a:t>
            </a:r>
            <a:endParaRPr b="1" sz="4100">
              <a:solidFill>
                <a:srgbClr val="0000FF"/>
              </a:solidFill>
              <a:highlight>
                <a:schemeClr val="accent4"/>
              </a:highlight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2300" y="952625"/>
            <a:ext cx="4749300" cy="3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